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22" autoAdjust="0"/>
  </p:normalViewPr>
  <p:slideViewPr>
    <p:cSldViewPr>
      <p:cViewPr varScale="1">
        <p:scale>
          <a:sx n="126" d="100"/>
          <a:sy n="126" d="100"/>
        </p:scale>
        <p:origin x="-31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DF71C-2561-456F-BDBB-2AFBAA05073B}" type="datetimeFigureOut">
              <a:rPr lang="hr-HR" smtClean="0"/>
              <a:pPr/>
              <a:t>22.8.2019.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79CF6-8786-4EED-90D1-74515AB3BCA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42602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lskiportal.hr/kolumne/za-bistre-i-znatizeljne-glave/jezera-i-sva-njihova-ljepota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fija.hr/svijet/kaspijsko-jezero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Lake+Baikal/@53.5962253,102.3425853,6z/data=!3m1!4b1!4m5!3m4!1s0x5dab7dedcf8dd873:0xf2489412c5853349!8m2!3d53.5587003!4d108.164996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hrsvijet.net/index.php/magazin/138-arhiva-stari-hrsvijet-net-2/2611-najdublje-jezero-na-svijetu-bajkalsko-jezero-" TargetMode="External"/><Relationship Id="rId5" Type="http://schemas.openxmlformats.org/officeDocument/2006/relationships/hyperlink" Target="http://tywkiwdbi.blogspot.com/2019/03/cool-graphic-of-lake-baikal-and-great.html" TargetMode="External"/><Relationship Id="rId4" Type="http://schemas.openxmlformats.org/officeDocument/2006/relationships/hyperlink" Target="https://www.youtube.com/watch?v=g8XG39PtSD8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jesti.rtl.hr/kutak-za-ucenje/2989147/akumulacijska-jezera-znacaj-umjetnih-akumulacijskih-jezera-za-prirodu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0n4Kfc63hdk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eek.hr/e-kako/znanost/kako-nastaju-jezera/https:/geek.hr/e-kako/znanost/kako-nastaju-jezera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kako.hr/b/kako-nastaju-jezera-i-kakva-jezera-imamo" TargetMode="External"/><Relationship Id="rId4" Type="http://schemas.openxmlformats.org/officeDocument/2006/relationships/hyperlink" Target="https://zivotistil.rtl.hr/edukacija/3406315/kako-nastaju-tektonska-jezera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ivotistil.rtl.hr/edukacija/3345357/neobican-prirodan-proces-otkrijte-kako-nastaju-vulkanska-jezera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svijetokonas.net/kratersko-jezero-planine-mazama/" TargetMode="External"/><Relationship Id="rId4" Type="http://schemas.openxmlformats.org/officeDocument/2006/relationships/hyperlink" Target="https://novi.ba/clanak/13515/uzivajte-u-najljepsim-kraterskim-jezerima-svijeta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ivotistil.rtl.hr/edukacija/3418303/ledenjacka-jezera-koje-je-najvece-ledenjacko-jezero-u-europi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https://www.skolskiportal.hr/kolumne/za-bistre-i-znatizeljne-glave/jezera-i-sva-njihova-ljepota/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79CF6-8786-4EED-90D1-74515AB3BCA6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42341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79CF6-8786-4EED-90D1-74515AB3BCA6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67255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http://www.geografija.hr/svijet/kaspijsko-jezero/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79CF6-8786-4EED-90D1-74515AB3BCA6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02084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Poveznica</a:t>
            </a:r>
            <a:r>
              <a:rPr lang="hr-HR" baseline="0" dirty="0" smtClean="0"/>
              <a:t> na slajdu vodi do </a:t>
            </a:r>
            <a:r>
              <a:rPr lang="hr-HR" dirty="0" smtClean="0">
                <a:hlinkClick r:id="rId3"/>
              </a:rPr>
              <a:t>https://www.google.com/maps/place/Lake+Baikal/@53.5962253,102.3425853,6z/data=!3m1!4b1!4m5!3m4!1s0x5dab7dedcf8dd873:0xf2489412c5853349!8m2!3d53.5587003!4d108.1649964</a:t>
            </a:r>
            <a:r>
              <a:rPr lang="hr-HR" dirty="0" smtClean="0"/>
              <a:t> pogledati fotografije u </a:t>
            </a:r>
            <a:r>
              <a:rPr lang="hr-HR" dirty="0" err="1" smtClean="0"/>
              <a:t>google</a:t>
            </a:r>
            <a:r>
              <a:rPr lang="hr-HR" dirty="0" smtClean="0"/>
              <a:t> izborniku</a:t>
            </a:r>
          </a:p>
          <a:p>
            <a:r>
              <a:rPr lang="hr-HR" dirty="0" smtClean="0"/>
              <a:t>Bajkalsko jezero, najstarije na svijetu: </a:t>
            </a:r>
            <a:r>
              <a:rPr lang="hr-HR" dirty="0" smtClean="0">
                <a:hlinkClick r:id="rId4"/>
              </a:rPr>
              <a:t>https://www.youtube.com/watch?v=g8XG39PtSD8</a:t>
            </a:r>
            <a:endParaRPr lang="hr-HR" dirty="0" smtClean="0"/>
          </a:p>
          <a:p>
            <a:r>
              <a:rPr lang="hr-HR" dirty="0" smtClean="0"/>
              <a:t>Dubina Bajkalskog jezera: </a:t>
            </a:r>
            <a:r>
              <a:rPr lang="hr-HR" dirty="0" smtClean="0">
                <a:hlinkClick r:id="rId5"/>
              </a:rPr>
              <a:t>http://tywkiwdbi.blogspot.com/2019/03/cool-graphic-of-lake-baikal-and-great.html</a:t>
            </a:r>
            <a:endParaRPr lang="hr-HR" dirty="0" smtClean="0"/>
          </a:p>
          <a:p>
            <a:r>
              <a:rPr lang="hr-HR" dirty="0" smtClean="0">
                <a:hlinkClick r:id="rId6"/>
              </a:rPr>
              <a:t>http://hrsvijet.net/index.php/magazin/138-arhiva-stari-hrsvijet-net-2/2611-najdublje-jezero-na-svijetu-bajkalsko-jezero-</a:t>
            </a:r>
            <a:endParaRPr lang="hr-HR" dirty="0" smtClean="0"/>
          </a:p>
          <a:p>
            <a:endParaRPr lang="hr-HR" dirty="0" smtClean="0"/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demonstrirati na zidnoj karti svijeta površinom najveće Kaspijsko jezero,  i najdublje na svijetu Bajkalsko jezero (pronalazi ih u atlasu)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79CF6-8786-4EED-90D1-74515AB3BCA6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7384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https://vijesti.rtl.hr/kutak-za-ucenje/2989147/akumulacijska-jezera-znacaj-umjetnih-akumulacijskih-jezera-za-prirodu/</a:t>
            </a:r>
            <a:endParaRPr lang="hr-H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https://www.youtube.com/watch?v=vSabi8ngfhA – HE Peruča</a:t>
            </a:r>
            <a:r>
              <a:rPr lang="hr-HR" baseline="0" dirty="0" smtClean="0"/>
              <a:t> – prilog HRT-a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https://www.youtube.com/watch?v=0n4Kfc63hdk</a:t>
            </a:r>
            <a:r>
              <a:rPr lang="hr-HR" dirty="0" smtClean="0"/>
              <a:t> HE Jaruga</a:t>
            </a:r>
          </a:p>
          <a:p>
            <a:endParaRPr lang="hr-H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objasniti pojmove: vulkansko, ledenjačko, tektonsko, krško i umjetno jezero, prirodna jezera,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kriptodepresija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močvara, umjetna jezera 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79CF6-8786-4EED-90D1-74515AB3BCA6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65002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https://geek.hr/e-kako/znanost/kako-nastaju-jezera/https://geek.hr/e-kako/znanost/kako-nastaju-jezera/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https://zivotistil.rtl.hr/edukacija/3406315/kako-nastaju-tektonska-jezera/</a:t>
            </a:r>
            <a:endParaRPr lang="hr-HR" dirty="0" smtClean="0"/>
          </a:p>
          <a:p>
            <a:r>
              <a:rPr lang="hr-HR" dirty="0" smtClean="0">
                <a:hlinkClick r:id="rId5"/>
              </a:rPr>
              <a:t>https://www.kako.hr/b/kako-nastaju-jezera-i-kakva-jezera-imamo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79CF6-8786-4EED-90D1-74515AB3BCA6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16137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https://zivotistil.rtl.hr/edukacija/3345357/neobican-prirodan-proces-otkrijte-kako-nastaju-vulkanska-jezera/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https://novi.ba/clanak/13515/uzivajte-u-najljepsim-kraterskim-jezerima-svijeta</a:t>
            </a:r>
            <a:endParaRPr lang="hr-HR" dirty="0" smtClean="0"/>
          </a:p>
          <a:p>
            <a:r>
              <a:rPr lang="hr-HR" dirty="0" smtClean="0">
                <a:hlinkClick r:id="rId5"/>
              </a:rPr>
              <a:t>http://www.svijetokonas.net/kratersko-jezero-planine-mazama/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79CF6-8786-4EED-90D1-74515AB3BCA6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14339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https://zivotistil.rtl.hr/edukacija/3418303/ledenjacka-jezera-koje-je-najvece-ledenjacko-jezero-u-europi/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79CF6-8786-4EED-90D1-74515AB3BCA6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48214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https://www.youtube.com/watch?v=qukgEDduaX0 – Crveno jezero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79CF6-8786-4EED-90D1-74515AB3BCA6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98784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http://www.geografija.hr/clanci/1513/kopacki-rit-turizam-u-parku-prirode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uz pomoć slike opisati biološku raznolikost močvarnih staništa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79CF6-8786-4EED-90D1-74515AB3BCA6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201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22.8.2019.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22.8.2019.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22.8.2019.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22.8.2019.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22.8.2019.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22.8.2019.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22.8.2019.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 cstate="print"/>
          <a:srcRect t="37310" r="3226" b="43265"/>
          <a:stretch>
            <a:fillRect/>
          </a:stretch>
        </p:blipFill>
        <p:spPr bwMode="auto">
          <a:xfrm>
            <a:off x="0" y="0"/>
            <a:ext cx="9144000" cy="6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Lake+Baikal/@53.5962253,102.3425853,6z/data=!3m1!4b1!4m5!3m4!1s0x5dab7dedcf8dd873:0xf2489412c5853349!8m2!3d53.5587003!4d108.164996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Stajaćice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Nastavna tema: Vode na Zemlji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 </a:t>
            </a:r>
            <a:r>
              <a:rPr lang="hr-HR" dirty="0"/>
              <a:t>čemu se razlikuju stajaćice od tekućica</a:t>
            </a:r>
            <a:r>
              <a:rPr lang="hr-HR" dirty="0" smtClean="0"/>
              <a:t>?</a:t>
            </a:r>
          </a:p>
          <a:p>
            <a:r>
              <a:rPr lang="hr-HR" dirty="0"/>
              <a:t>Objasnite navedene pojmove: močvara, prirodna jezera, umjetna </a:t>
            </a:r>
            <a:r>
              <a:rPr lang="hr-HR" dirty="0" smtClean="0"/>
              <a:t>jezera</a:t>
            </a:r>
            <a:endParaRPr lang="hr-HR" dirty="0"/>
          </a:p>
          <a:p>
            <a:r>
              <a:rPr lang="hr-HR" dirty="0" smtClean="0"/>
              <a:t>Nabrojite </a:t>
            </a:r>
            <a:r>
              <a:rPr lang="hr-HR" dirty="0"/>
              <a:t>vrste jezera prema postanku.</a:t>
            </a:r>
          </a:p>
          <a:p>
            <a:r>
              <a:rPr lang="hr-HR" dirty="0" smtClean="0"/>
              <a:t>Opišite </a:t>
            </a:r>
            <a:r>
              <a:rPr lang="hr-HR" dirty="0"/>
              <a:t>važnost močvarnih staništa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961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31840" y="771550"/>
            <a:ext cx="5554960" cy="713234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Kaspijsko jezero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31840" y="1563637"/>
            <a:ext cx="5554960" cy="3579863"/>
          </a:xfrm>
        </p:spPr>
        <p:txBody>
          <a:bodyPr>
            <a:normAutofit/>
          </a:bodyPr>
          <a:lstStyle/>
          <a:p>
            <a:r>
              <a:rPr lang="hr-HR" sz="2500" dirty="0" smtClean="0"/>
              <a:t>Površinom najveće jezero na svijetu</a:t>
            </a:r>
          </a:p>
          <a:p>
            <a:r>
              <a:rPr lang="hr-HR" sz="2500" i="1" dirty="0" smtClean="0"/>
              <a:t>Kaspijsko more</a:t>
            </a:r>
          </a:p>
          <a:p>
            <a:r>
              <a:rPr lang="hr-HR" sz="2500" dirty="0" smtClean="0"/>
              <a:t>Koje države izlaze na Kaspijsko jezero?</a:t>
            </a:r>
          </a:p>
          <a:p>
            <a:r>
              <a:rPr lang="hr-HR" sz="2500" dirty="0" smtClean="0"/>
              <a:t>Zašto je Kaspijsko jezero slano?</a:t>
            </a:r>
          </a:p>
          <a:p>
            <a:r>
              <a:rPr lang="hr-HR" sz="2500" dirty="0" smtClean="0"/>
              <a:t>Na kojoj se nadmorskoj visini nalazi?</a:t>
            </a:r>
          </a:p>
          <a:p>
            <a:r>
              <a:rPr lang="hr-HR" sz="2500" dirty="0" smtClean="0"/>
              <a:t>Koja su najvažnija prirodna bogatstva Kaspijskog jezera?</a:t>
            </a:r>
            <a:endParaRPr lang="hr-HR" sz="25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789349"/>
            <a:ext cx="2520280" cy="4195525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1635820" y="1923678"/>
            <a:ext cx="1130424" cy="288032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Kazahstan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1511660" y="3166218"/>
            <a:ext cx="1472480" cy="21602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Turkmenistan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395536" y="4588579"/>
            <a:ext cx="1472480" cy="21602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Iran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77676" y="3137544"/>
            <a:ext cx="1472480" cy="21602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Azerbajdžan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-220984" y="1935262"/>
            <a:ext cx="1472480" cy="21602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Rusija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Jezera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402832" cy="3030985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Vode stajaćice</a:t>
            </a:r>
          </a:p>
          <a:p>
            <a:r>
              <a:rPr lang="hr-HR" dirty="0" smtClean="0"/>
              <a:t>Slatkovodna, slana (Kaspijsko jezero)</a:t>
            </a:r>
          </a:p>
          <a:p>
            <a:r>
              <a:rPr lang="hr-HR" dirty="0" smtClean="0">
                <a:hlinkClick r:id="rId3"/>
              </a:rPr>
              <a:t>Bajkalsko jezero </a:t>
            </a: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najdublje, vodom najbogatije</a:t>
            </a:r>
          </a:p>
          <a:p>
            <a:pPr>
              <a:buFontTx/>
              <a:buChar char="-"/>
            </a:pPr>
            <a:r>
              <a:rPr lang="hr-HR" b="1" dirty="0" err="1" smtClean="0"/>
              <a:t>kriptodepresija</a:t>
            </a:r>
            <a:endParaRPr lang="hr-HR" b="1" dirty="0"/>
          </a:p>
        </p:txBody>
      </p:sp>
      <p:sp>
        <p:nvSpPr>
          <p:cNvPr id="4" name="Zaobljeni pravokutnik 3"/>
          <p:cNvSpPr/>
          <p:nvPr/>
        </p:nvSpPr>
        <p:spPr>
          <a:xfrm>
            <a:off x="4402006" y="915566"/>
            <a:ext cx="4284794" cy="3841742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207747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Jezera po postanku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635645"/>
            <a:ext cx="2454734" cy="303053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635645"/>
            <a:ext cx="3769501" cy="3064635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179512" y="1578105"/>
            <a:ext cx="1296144" cy="4175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i="1" dirty="0" smtClean="0"/>
              <a:t>Prirodna</a:t>
            </a:r>
            <a:endParaRPr lang="hr-HR" sz="1600" i="1" dirty="0"/>
          </a:p>
        </p:txBody>
      </p:sp>
      <p:sp>
        <p:nvSpPr>
          <p:cNvPr id="7" name="Pravokutnik 6"/>
          <p:cNvSpPr/>
          <p:nvPr/>
        </p:nvSpPr>
        <p:spPr>
          <a:xfrm>
            <a:off x="5292080" y="1578104"/>
            <a:ext cx="1296144" cy="4175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i="1" dirty="0" smtClean="0"/>
              <a:t>Umjetna</a:t>
            </a:r>
            <a:endParaRPr lang="hr-HR" sz="1600" i="1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1666" y="2416370"/>
            <a:ext cx="3434712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887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Prirodna jezera po postanku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330824" cy="3030985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hr-HR" dirty="0" smtClean="0"/>
              <a:t>A) Tektonska</a:t>
            </a:r>
          </a:p>
          <a:p>
            <a:pPr lvl="0"/>
            <a:r>
              <a:rPr lang="hr-HR" dirty="0" smtClean="0"/>
              <a:t>nastala </a:t>
            </a:r>
            <a:r>
              <a:rPr lang="hr-HR" dirty="0"/>
              <a:t>spuštanjem dijelova kore uzduž rasjeda</a:t>
            </a:r>
          </a:p>
          <a:p>
            <a:pPr lvl="0"/>
            <a:r>
              <a:rPr lang="hr-HR" dirty="0"/>
              <a:t>Najčešće duboka, dno može biti ispod razine mora</a:t>
            </a:r>
          </a:p>
          <a:p>
            <a:pPr lvl="0"/>
            <a:r>
              <a:rPr lang="hr-HR" dirty="0"/>
              <a:t>Bajkalsko, Tanganjika</a:t>
            </a:r>
          </a:p>
          <a:p>
            <a:endParaRPr lang="hr-HR" dirty="0"/>
          </a:p>
        </p:txBody>
      </p:sp>
      <p:sp>
        <p:nvSpPr>
          <p:cNvPr id="5" name="Zaobljeni pravokutnik 4"/>
          <p:cNvSpPr/>
          <p:nvPr/>
        </p:nvSpPr>
        <p:spPr>
          <a:xfrm>
            <a:off x="5076056" y="1563637"/>
            <a:ext cx="3708730" cy="3118239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363802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/>
              <a:t>Prirodna jezera po postanku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2386608" cy="3030985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B) Vulkanska</a:t>
            </a:r>
            <a:endParaRPr lang="hr-HR" dirty="0"/>
          </a:p>
          <a:p>
            <a:r>
              <a:rPr lang="hr-HR" dirty="0"/>
              <a:t>Nastala u kraterima ugaslih vulkana</a:t>
            </a:r>
          </a:p>
          <a:p>
            <a:endParaRPr lang="hr-HR" dirty="0"/>
          </a:p>
        </p:txBody>
      </p:sp>
      <p:pic>
        <p:nvPicPr>
          <p:cNvPr id="4" name="Picture 4" descr="E:\Pictures\island\island\IMG_3722.JPG"/>
          <p:cNvPicPr>
            <a:picLocks noChangeAspect="1" noChangeArrowheads="1"/>
          </p:cNvPicPr>
          <p:nvPr/>
        </p:nvPicPr>
        <p:blipFill rotWithShape="1">
          <a:blip r:embed="rId3" cstate="print"/>
          <a:srcRect t="3315" r="7797" b="-4848"/>
          <a:stretch/>
        </p:blipFill>
        <p:spPr bwMode="auto">
          <a:xfrm>
            <a:off x="3046328" y="1707654"/>
            <a:ext cx="5605754" cy="3082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132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/>
              <a:t>Prirodna jezera po postanku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563637"/>
            <a:ext cx="4311616" cy="34563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 smtClean="0"/>
              <a:t>C) Ledenjačka</a:t>
            </a:r>
          </a:p>
          <a:p>
            <a:pPr lvl="0"/>
            <a:r>
              <a:rPr lang="hr-HR" dirty="0"/>
              <a:t>Nastala u udubljenjima koja su stvorena pokretima ledenjaka ili nekadašnjeg ledenog pokrova</a:t>
            </a:r>
          </a:p>
          <a:p>
            <a:pPr lvl="0"/>
            <a:r>
              <a:rPr lang="hr-HR" dirty="0"/>
              <a:t>Alpe, </a:t>
            </a:r>
            <a:r>
              <a:rPr lang="hr-HR" dirty="0" err="1"/>
              <a:t>Pireneji</a:t>
            </a:r>
            <a:r>
              <a:rPr lang="hr-HR" dirty="0"/>
              <a:t>, </a:t>
            </a:r>
            <a:r>
              <a:rPr lang="hr-HR" dirty="0" smtClean="0"/>
              <a:t>Skandinavija</a:t>
            </a:r>
            <a:endParaRPr lang="hr-HR" dirty="0"/>
          </a:p>
          <a:p>
            <a:endParaRPr lang="hr-HR" dirty="0"/>
          </a:p>
        </p:txBody>
      </p:sp>
      <p:sp>
        <p:nvSpPr>
          <p:cNvPr id="4" name="Zaobljeni pravokutnik 3"/>
          <p:cNvSpPr/>
          <p:nvPr/>
        </p:nvSpPr>
        <p:spPr>
          <a:xfrm>
            <a:off x="5292080" y="1563637"/>
            <a:ext cx="3610744" cy="3030985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3916" y="1484784"/>
            <a:ext cx="4329344" cy="324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470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/>
              <a:t>P</a:t>
            </a:r>
            <a:r>
              <a:rPr lang="hr-HR" sz="4000" dirty="0"/>
              <a:t>rirodna jezera po postanku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86808" cy="303098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Krška</a:t>
            </a:r>
          </a:p>
          <a:p>
            <a:r>
              <a:rPr lang="hr-HR" dirty="0"/>
              <a:t>Crveno i Modro jezero – nastala urušavanjem svodova golemih podzemnih šupljina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915566"/>
            <a:ext cx="273630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85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Močvare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898776" cy="3030985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Velike površine tla zasićene vodom ili pod plitkom stajaćom vodom</a:t>
            </a:r>
          </a:p>
          <a:p>
            <a:r>
              <a:rPr lang="hr-HR" dirty="0" smtClean="0"/>
              <a:t>Vrlo plitka ili zarasla jezera</a:t>
            </a:r>
          </a:p>
          <a:p>
            <a:r>
              <a:rPr lang="hr-HR" dirty="0" smtClean="0"/>
              <a:t>Vlažna staništa</a:t>
            </a:r>
          </a:p>
          <a:p>
            <a:r>
              <a:rPr lang="hr-HR" dirty="0" smtClean="0"/>
              <a:t>Biološka raznolikost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461914"/>
            <a:ext cx="4470502" cy="297214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8091" y="1327807"/>
            <a:ext cx="486832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569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365</Words>
  <Application>Microsoft Office PowerPoint</Application>
  <PresentationFormat>On-screen Show (16:9)</PresentationFormat>
  <Paragraphs>83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Stajaćice</vt:lpstr>
      <vt:lpstr>Kaspijsko jezero</vt:lpstr>
      <vt:lpstr>Jezera</vt:lpstr>
      <vt:lpstr>Jezera po postanku</vt:lpstr>
      <vt:lpstr>Prirodna jezera po postanku </vt:lpstr>
      <vt:lpstr>Prirodna jezera po postanku </vt:lpstr>
      <vt:lpstr>Prirodna jezera po postanku </vt:lpstr>
      <vt:lpstr>Prirodna jezera po postanku </vt:lpstr>
      <vt:lpstr>Močvare</vt:lpstr>
      <vt:lpstr>Ponavljanje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19</cp:revision>
  <dcterms:created xsi:type="dcterms:W3CDTF">2019-03-27T12:00:31Z</dcterms:created>
  <dcterms:modified xsi:type="dcterms:W3CDTF">2019-08-22T09:14:07Z</dcterms:modified>
</cp:coreProperties>
</file>